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media/image14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54" r:id="rId2"/>
    <p:sldId id="256" r:id="rId3"/>
    <p:sldId id="300" r:id="rId4"/>
    <p:sldId id="297" r:id="rId5"/>
    <p:sldId id="298" r:id="rId6"/>
    <p:sldId id="332" r:id="rId7"/>
    <p:sldId id="293" r:id="rId8"/>
    <p:sldId id="270" r:id="rId9"/>
    <p:sldId id="280" r:id="rId10"/>
    <p:sldId id="271" r:id="rId11"/>
    <p:sldId id="299" r:id="rId12"/>
    <p:sldId id="296" r:id="rId13"/>
    <p:sldId id="295" r:id="rId14"/>
    <p:sldId id="277" r:id="rId15"/>
    <p:sldId id="346" r:id="rId16"/>
    <p:sldId id="353" r:id="rId17"/>
    <p:sldId id="3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C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9199F-DDC6-4EBB-83FE-87B64E305C0A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6203-242F-41D6-8B65-B1D30052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D6203-242F-41D6-8B65-B1D300520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39 years ago.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D6203-242F-41D6-8B65-B1D300520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7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D45-4209-4200-A300-5817CA4F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716F8-A6D0-46E4-926D-AB48AA29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ECB89-FA78-4EFA-84CC-6826ACB3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939FF-0B1D-42C7-816B-D49122DD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C402-E2E7-41AE-B208-DD1EE53C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F656-A5DE-4AA5-A170-B6C3F53E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11797-9910-40C7-873A-B5EF9E7A6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4DAE-ABA1-4426-B2D4-5F228FF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E05D-6390-428E-85D9-18B3028D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ECCF-3627-4DDB-9241-C7B50AFB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FA6E3-09CD-4164-B43F-3E3423A7E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D20B6-D60D-42B7-96B9-E8D76FFB1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B24EB-351C-427B-89C6-0EE0C36B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5993F-F42F-4FF9-B7B9-30FEB8DC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20D6E-86DD-4798-AC72-8524688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9D25-E14F-4FD0-993E-429CCD69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78C4-4D09-445E-8792-608AB54A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7CE9-449F-4373-8547-A741D0D8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08654-F829-429F-B736-32973A4B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CD902-4EC7-4ECB-963E-BCE15240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1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DEF8-9E65-42B6-8581-A9B78910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FFFE-23AD-462A-83CF-975AF975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D3B3-8F62-4803-8357-FBAE8095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2E8B5-8F29-4560-8068-81F656A4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474A-41E4-4048-B564-7750BFD6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CE2A-0881-41BF-9BC6-DB9D6065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CE2F-0A54-42A1-A351-C1453E573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6BB28-BE4F-4015-A3BE-8F3743ABF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6762-0F4D-41DB-A066-CC0691FC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59F89-10D8-4DA8-834F-A062FE95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C002-DC0E-498E-8EE6-9DC3CBA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4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C554-C8E2-46FB-9CEA-AF5989BC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C6228-B432-4C8A-923E-6AD1B3D75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4D5B5-E8CD-495D-8C5D-D9A2EC383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C5471-A516-4161-93D1-6279BEB7F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65EF0-8638-42A4-9743-612F64A65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9C9F3-896A-406A-855C-B90C713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84F5A-5407-461F-90A8-497193B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253E0-E4BB-44D9-BC3C-C9044F3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BE0-A0BD-4B7F-B582-3F3CA14C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98560-D377-4CC8-8D96-18B86B21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92A1E-207E-41B3-9C75-C54E3E8B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4D7C8-48D0-4562-A36D-00DBF803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5BAE4-E3CF-4A6F-BA6F-608427DA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09F33-74BE-40B0-9F64-8F2DDEF8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91876-0FCD-4445-B2F5-13AEBFDE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5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EDEF-429C-42E5-B3E5-5F95FE9D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6FA90-65EE-4AE1-832F-AE9B991A6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B90BF-5215-41CF-966F-FAF77DBB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B3D2-3910-4BEC-8FDD-2ADCF448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0A993-37F0-454C-B5B6-311D1D3C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D1261-597E-4120-A970-80C9D588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8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5EF1-6849-4A9A-B086-B68A8283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99BBF-BA33-4C79-B1A7-8D2AC8C59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C5316-E7B8-4B40-98DA-800EFB42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1014B-0F00-4796-9063-BC1F014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7E7C-FAE9-46FF-B260-750415BF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00592-8635-4329-AC9F-0CD815D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2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9E5B-B833-49E1-90EB-22AF271C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9CD85-0C8D-4FAF-8840-6CB46666E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6D6DD-8576-493F-BFD4-FA8B27729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EBE59-A246-4136-8BB3-7756A19066C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3C081-D0A6-4698-9884-B2BCCC022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C920-5B0D-4E1C-B302-DE15E1FDC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7" Type="http://schemas.openxmlformats.org/officeDocument/2006/relationships/image" Target="../media/image20.jp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red.it/scienza/medicina/2017/01/17/influenza-picco-prossima-settiman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science/microscopy-images/ebola-hemorrhagic-fever-virus/ebola-hemorrhagic-fever-ebola-hf-is-a-severe-often-fatal-disease-in-humans-and-nonhuman-primates-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6AE5-8F85-F4BB-8607-3B1EBE7D6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56951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gency FB" panose="020B0503020202020204" pitchFamily="34" charset="0"/>
              </a:rPr>
              <a:t>WELLCOME TO </a:t>
            </a:r>
            <a:br>
              <a:rPr lang="en-US" sz="4000" b="1" dirty="0">
                <a:latin typeface="Agency FB" panose="020B0503020202020204" pitchFamily="34" charset="0"/>
              </a:rPr>
            </a:br>
            <a:r>
              <a:rPr lang="en-US" sz="4000" b="1" dirty="0">
                <a:latin typeface="Agency FB" panose="020B0503020202020204" pitchFamily="34" charset="0"/>
              </a:rPr>
              <a:t> VACCINE BOOKING SYSTEM</a:t>
            </a: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 </a:t>
            </a:r>
            <a:r>
              <a:rPr lang="en-US" sz="4000" b="1" dirty="0">
                <a:latin typeface="Arial Black" panose="020B0A04020102020204" pitchFamily="34" charset="0"/>
              </a:rPr>
              <a:t>VAX HEAVEN.COM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16F28-D199-C22F-6B47-8783413DFB27}"/>
              </a:ext>
            </a:extLst>
          </p:cNvPr>
          <p:cNvSpPr/>
          <p:nvPr/>
        </p:nvSpPr>
        <p:spPr>
          <a:xfrm>
            <a:off x="5993027" y="0"/>
            <a:ext cx="6198973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ED336-DDA5-BD55-B23C-677695CD3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7" y="0"/>
            <a:ext cx="61989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641C7-184D-88AD-AE5A-131EF2256A7E}"/>
              </a:ext>
            </a:extLst>
          </p:cNvPr>
          <p:cNvSpPr txBox="1"/>
          <p:nvPr/>
        </p:nvSpPr>
        <p:spPr>
          <a:xfrm>
            <a:off x="271848" y="6376086"/>
            <a:ext cx="485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 </a:t>
            </a:r>
            <a:r>
              <a:rPr lang="en-US" dirty="0"/>
              <a:t>:  </a:t>
            </a:r>
            <a:r>
              <a:rPr lang="en-US" b="1" dirty="0">
                <a:latin typeface="Algerian" panose="04020705040A02060702" pitchFamily="82" charset="0"/>
              </a:rPr>
              <a:t>MR CAPTAIN TEAM</a:t>
            </a:r>
          </a:p>
        </p:txBody>
      </p:sp>
    </p:spTree>
    <p:extLst>
      <p:ext uri="{BB962C8B-B14F-4D97-AF65-F5344CB8AC3E}">
        <p14:creationId xmlns:p14="http://schemas.microsoft.com/office/powerpoint/2010/main" val="9032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F397-F9EB-430D-90A5-944D624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16741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MARBURG VIRUS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B9BFA3-25B2-BA24-0B3B-F5FA3E127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58" y="0"/>
            <a:ext cx="1250142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A59C4-4A4C-C068-9410-48B694D079E6}"/>
              </a:ext>
            </a:extLst>
          </p:cNvPr>
          <p:cNvSpPr txBox="1"/>
          <p:nvPr/>
        </p:nvSpPr>
        <p:spPr>
          <a:xfrm>
            <a:off x="0" y="2841191"/>
            <a:ext cx="85694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Marburg virus disease (MVD) is a rare but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severe hemorrhagic fever which affects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both people and non-human primates.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MVD is caused by the Marburg virus,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 genetically unique zoonotic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(or, animal-borne) RNA virus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 the filovirus family.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630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C51D-D5D0-4953-97FB-B0C0BA56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4" y="123009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MARBURG VIRUS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39B0B4-E1EB-1AFF-BC60-B830447A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7" y="0"/>
            <a:ext cx="85220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78E2E-F903-CDAB-875B-733ACFF768A5}"/>
              </a:ext>
            </a:extLst>
          </p:cNvPr>
          <p:cNvSpPr txBox="1"/>
          <p:nvPr/>
        </p:nvSpPr>
        <p:spPr>
          <a:xfrm>
            <a:off x="1585785" y="2827135"/>
            <a:ext cx="60980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</a:rPr>
              <a:t>Marburg</a:t>
            </a:r>
          </a:p>
          <a:p>
            <a:r>
              <a:rPr lang="en-US" sz="4400" b="1" dirty="0"/>
              <a:t>Vaccine </a:t>
            </a:r>
          </a:p>
          <a:p>
            <a:r>
              <a:rPr lang="en-US" sz="4400" b="1" dirty="0"/>
              <a:t>Available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3BD2C166-6BA7-F13B-6A53-00B420E9CFDB}"/>
              </a:ext>
            </a:extLst>
          </p:cNvPr>
          <p:cNvSpPr/>
          <p:nvPr/>
        </p:nvSpPr>
        <p:spPr>
          <a:xfrm>
            <a:off x="1611819" y="5387644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8D95D121-75A9-33E0-27A9-797CBC965D2D}"/>
              </a:ext>
            </a:extLst>
          </p:cNvPr>
          <p:cNvSpPr/>
          <p:nvPr/>
        </p:nvSpPr>
        <p:spPr>
          <a:xfrm>
            <a:off x="1611819" y="168341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417906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B9F1C6-7016-2123-0A4C-FFC2D252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46397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VARICELLA-ZOSTER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           VIRUS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AAA331-1EC9-5F16-2EE6-65B72C1B5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92" y="0"/>
            <a:ext cx="951058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BEA4B6-1471-A990-0E6F-4A12274DFDE8}"/>
              </a:ext>
            </a:extLst>
          </p:cNvPr>
          <p:cNvSpPr txBox="1"/>
          <p:nvPr/>
        </p:nvSpPr>
        <p:spPr>
          <a:xfrm>
            <a:off x="111211" y="2690336"/>
            <a:ext cx="7012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Varicella (chickenpox) is an acute infectious disease.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It is caused by varicella-zoster virus (VZV),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which is a DNA virus that is a member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 the herpesvirus group.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After the primary infection, VZV stays in the body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(in the sensory nerve ganglia) as a latent infection.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40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69EB-78D7-4DEF-ACD9-6992913E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144016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VARICELLA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ZOSTER VIRUS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CBC30-B9D3-10DD-58DE-4790FFE5B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6" y="0"/>
            <a:ext cx="718751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0AE81-31FD-B359-90E0-AB251C58CEC3}"/>
              </a:ext>
            </a:extLst>
          </p:cNvPr>
          <p:cNvSpPr txBox="1"/>
          <p:nvPr/>
        </p:nvSpPr>
        <p:spPr>
          <a:xfrm>
            <a:off x="1424116" y="2971800"/>
            <a:ext cx="60980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</a:rPr>
              <a:t>Zoster</a:t>
            </a:r>
            <a:r>
              <a:rPr lang="en-US" sz="4400" dirty="0">
                <a:latin typeface="+mj-lt"/>
              </a:rPr>
              <a:t> </a:t>
            </a:r>
          </a:p>
          <a:p>
            <a:r>
              <a:rPr lang="en-US" sz="4400" b="1" dirty="0"/>
              <a:t>Vaccine </a:t>
            </a:r>
          </a:p>
          <a:p>
            <a:r>
              <a:rPr lang="en-US" sz="4400" b="1" dirty="0"/>
              <a:t>Available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C6658732-A237-9B1D-16B8-5CD3B22DECF0}"/>
              </a:ext>
            </a:extLst>
          </p:cNvPr>
          <p:cNvSpPr/>
          <p:nvPr/>
        </p:nvSpPr>
        <p:spPr>
          <a:xfrm>
            <a:off x="1611819" y="168341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BE66DA72-8A71-2D55-9ED6-4E8FE4FDF3E6}"/>
              </a:ext>
            </a:extLst>
          </p:cNvPr>
          <p:cNvSpPr/>
          <p:nvPr/>
        </p:nvSpPr>
        <p:spPr>
          <a:xfrm>
            <a:off x="1611819" y="5387644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</p:spTree>
    <p:extLst>
      <p:ext uri="{BB962C8B-B14F-4D97-AF65-F5344CB8AC3E}">
        <p14:creationId xmlns:p14="http://schemas.microsoft.com/office/powerpoint/2010/main" val="270324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CDC recommendations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567A01-872D-44B1-B2C3-0C65A576E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08" y="1549838"/>
            <a:ext cx="3853679" cy="49430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8346A-DA0E-410B-A3EE-9D613D077E88}"/>
              </a:ext>
            </a:extLst>
          </p:cNvPr>
          <p:cNvSpPr txBox="1"/>
          <p:nvPr/>
        </p:nvSpPr>
        <p:spPr>
          <a:xfrm>
            <a:off x="7230359" y="2318994"/>
            <a:ext cx="4666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Doffing technique is even more important than donning!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 and Videos available on CDC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Surgical Mask if no N95 and for regular exposure</a:t>
            </a:r>
          </a:p>
        </p:txBody>
      </p:sp>
    </p:spTree>
    <p:extLst>
      <p:ext uri="{BB962C8B-B14F-4D97-AF65-F5344CB8AC3E}">
        <p14:creationId xmlns:p14="http://schemas.microsoft.com/office/powerpoint/2010/main" val="175587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7B239-9628-4DE3-A166-F951D8D0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7" y="317991"/>
            <a:ext cx="2981390" cy="29813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18AB1-8A3B-40B9-A2A5-14C35FC0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7" y="3558620"/>
            <a:ext cx="3595382" cy="271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AEAC6-40C4-4DD7-BAAF-A47DF87C4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8" b="15795"/>
          <a:stretch/>
        </p:blipFill>
        <p:spPr>
          <a:xfrm>
            <a:off x="7673605" y="40474"/>
            <a:ext cx="4147794" cy="3054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B0F645-8186-459D-86DC-78DED6F0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20" y="3094758"/>
            <a:ext cx="3527570" cy="35275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66EAE-846C-451C-8FB5-C25E7ABA6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" y="317991"/>
            <a:ext cx="3736746" cy="3736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85350-64F3-483F-8854-F5C1F0F256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t="4443" r="19907" b="16308"/>
          <a:stretch/>
        </p:blipFill>
        <p:spPr>
          <a:xfrm>
            <a:off x="699733" y="3299381"/>
            <a:ext cx="2139884" cy="27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78DD5-4BD1-41BF-A7B1-D3B72C0F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-185" r="25773"/>
          <a:stretch/>
        </p:blipFill>
        <p:spPr>
          <a:xfrm>
            <a:off x="9008276" y="513842"/>
            <a:ext cx="2804490" cy="5830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11940-5F90-4038-92FB-7FE4B0AD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4" r="22873" b="-2018"/>
          <a:stretch/>
        </p:blipFill>
        <p:spPr>
          <a:xfrm>
            <a:off x="556181" y="513842"/>
            <a:ext cx="3073138" cy="5830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69665-6E0E-4959-BEB1-7A2DFBBBA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76" y="1344595"/>
            <a:ext cx="48768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8F824-CEFB-C411-7D3E-899546335F38}"/>
              </a:ext>
            </a:extLst>
          </p:cNvPr>
          <p:cNvSpPr txBox="1"/>
          <p:nvPr/>
        </p:nvSpPr>
        <p:spPr>
          <a:xfrm>
            <a:off x="2159341" y="2551836"/>
            <a:ext cx="8464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lgerian" panose="04020705040A02060702" pitchFamily="82" charset="0"/>
              </a:rPr>
              <a:t>VAX HEAVEN.COM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F09DD-F859-427A-C6AF-D40DBE88761A}"/>
              </a:ext>
            </a:extLst>
          </p:cNvPr>
          <p:cNvSpPr txBox="1"/>
          <p:nvPr/>
        </p:nvSpPr>
        <p:spPr>
          <a:xfrm>
            <a:off x="293473" y="303426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AF5C1-50F8-55F5-6BB9-A65E1A04A906}"/>
              </a:ext>
            </a:extLst>
          </p:cNvPr>
          <p:cNvSpPr txBox="1"/>
          <p:nvPr/>
        </p:nvSpPr>
        <p:spPr>
          <a:xfrm>
            <a:off x="4795449" y="4892579"/>
            <a:ext cx="8464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lgerian" panose="04020705040A02060702" pitchFamily="82" charset="0"/>
              </a:rPr>
              <a:t>FOR WATCHING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4FFA2-DE4F-CB84-29D8-9231614D9640}"/>
              </a:ext>
            </a:extLst>
          </p:cNvPr>
          <p:cNvSpPr txBox="1"/>
          <p:nvPr/>
        </p:nvSpPr>
        <p:spPr>
          <a:xfrm>
            <a:off x="8195617" y="6388443"/>
            <a:ext cx="485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 </a:t>
            </a:r>
            <a:r>
              <a:rPr lang="en-US" dirty="0"/>
              <a:t>:  </a:t>
            </a:r>
            <a:r>
              <a:rPr lang="en-US" b="1" dirty="0">
                <a:latin typeface="Algerian" panose="04020705040A02060702" pitchFamily="82" charset="0"/>
              </a:rPr>
              <a:t>MR CAPTAIN TEAM</a:t>
            </a:r>
          </a:p>
        </p:txBody>
      </p:sp>
    </p:spTree>
    <p:extLst>
      <p:ext uri="{BB962C8B-B14F-4D97-AF65-F5344CB8AC3E}">
        <p14:creationId xmlns:p14="http://schemas.microsoft.com/office/powerpoint/2010/main" val="341698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9451-AC17-4B59-8A8B-DCD6F17A9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253" y="104488"/>
            <a:ext cx="4744398" cy="284584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b="1" dirty="0"/>
            </a:br>
            <a:br>
              <a:rPr lang="en-US" b="1" dirty="0"/>
            </a:br>
            <a:br>
              <a:rPr lang="en-US" sz="3600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1ED9D-564D-416C-B464-9278ACE0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14" y="-104488"/>
            <a:ext cx="68509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33BF9-8978-C70D-8A19-6392C511F9E7}"/>
              </a:ext>
            </a:extLst>
          </p:cNvPr>
          <p:cNvSpPr txBox="1"/>
          <p:nvPr/>
        </p:nvSpPr>
        <p:spPr>
          <a:xfrm>
            <a:off x="503538" y="104488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Arial Black" panose="020B0A04020102020204" pitchFamily="34" charset="0"/>
              </a:rPr>
              <a:t>COVID-19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8F122-696D-D9E9-CC86-85E5706196E1}"/>
              </a:ext>
            </a:extLst>
          </p:cNvPr>
          <p:cNvSpPr txBox="1"/>
          <p:nvPr/>
        </p:nvSpPr>
        <p:spPr>
          <a:xfrm>
            <a:off x="191253" y="1872055"/>
            <a:ext cx="609805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Coronavirus disease (COVID-19) is an infectious disease caused by the SARS-CoV-2 virus.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C4245"/>
              </a:solidFill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Most people infected with the virus will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 experience mild to moderate respiratory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illness and recover without requiring special treatment.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However, some will become seriously ill and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require medical attention. Older people and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those with underlying medical conditions like cardiovascular disease, diabetes, chronic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respiratory disease, or cancer are more likely to develop serious illness. Anyone can get sick with COVID-19 and become seriously ill or die at any age. </a:t>
            </a: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0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9451-AC17-4B59-8A8B-DCD6F17A9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946" y="2323070"/>
            <a:ext cx="3707876" cy="3270564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COVID-19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Covid-19 Vaccine Available</a:t>
            </a:r>
            <a:br>
              <a:rPr lang="en-US" b="1" dirty="0"/>
            </a:br>
            <a:endParaRPr lang="en-US" sz="5300" dirty="0"/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20964B04-00FF-41A7-A4E3-8E5DEE118741}"/>
              </a:ext>
            </a:extLst>
          </p:cNvPr>
          <p:cNvSpPr/>
          <p:nvPr/>
        </p:nvSpPr>
        <p:spPr>
          <a:xfrm>
            <a:off x="1952749" y="120653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99C23B-FF0E-4D2C-BB5F-7EF1AFA910C0}"/>
              </a:ext>
            </a:extLst>
          </p:cNvPr>
          <p:cNvSpPr/>
          <p:nvPr/>
        </p:nvSpPr>
        <p:spPr>
          <a:xfrm>
            <a:off x="1952749" y="5453628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257BA-6C1C-7AFB-7849-452C5C389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57" y="0"/>
            <a:ext cx="6693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7D19-7C7B-4AFF-BDEA-55125965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2774" y="1235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1" i="0" dirty="0">
                <a:solidFill>
                  <a:srgbClr val="374151"/>
                </a:solidFill>
                <a:effectLst/>
                <a:latin typeface="Arial Black" panose="020B0A04020102020204" pitchFamily="34" charset="0"/>
              </a:rPr>
              <a:t>INFLUENZA VIRUS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59A7D3-E691-2967-277F-B10F011E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46" b="90000" l="10000" r="90000">
                        <a14:foregroundMark x1="50000" y1="9492" x2="50000" y2="9492"/>
                        <a14:foregroundMark x1="51143" y1="9153" x2="51143" y2="9153"/>
                        <a14:foregroundMark x1="48571" y1="8136" x2="48571" y2="8136"/>
                        <a14:foregroundMark x1="40857" y1="7966" x2="40857" y2="7966"/>
                        <a14:foregroundMark x1="45143" y1="7288" x2="45143" y2="7288"/>
                        <a14:foregroundMark x1="40857" y1="6441" x2="40857" y2="6441"/>
                        <a14:foregroundMark x1="48571" y1="4746" x2="48571" y2="4746"/>
                        <a14:backgroundMark x1="7524" y1="19831" x2="7524" y2="19831"/>
                        <a14:backgroundMark x1="10571" y1="19831" x2="10571" y2="19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82563" y="-12356"/>
            <a:ext cx="11495902" cy="6857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38EC82-D05D-CE55-4774-E9EA6D5B5958}"/>
              </a:ext>
            </a:extLst>
          </p:cNvPr>
          <p:cNvSpPr txBox="1"/>
          <p:nvPr/>
        </p:nvSpPr>
        <p:spPr>
          <a:xfrm>
            <a:off x="0" y="2190536"/>
            <a:ext cx="4917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Flu is a contagious respiratory illness caused by influenza viruses that infect the nose, throat, and sometimes the lungs.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It can cause mild to severe illness, and at times can lead to death.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The best way to prevent flu is by getting a flu vaccine each year.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Influenza (flu) can cause mild to severe illness, and at times can lead to death. Flu symptoms usually come on suddenly.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People who have flu often feel some or all of these symptoms:</a:t>
            </a:r>
          </a:p>
          <a:p>
            <a:b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498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EDA-81E7-4B6B-BADE-ABD1DDB0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9335" y="107503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INFLUENZA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VACCINE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5FCCD-CD79-4AF6-1881-3E18668CD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4" y="0"/>
            <a:ext cx="8905104" cy="6858000"/>
          </a:xfrm>
          <a:prstGeom prst="rect">
            <a:avLst/>
          </a:prstGeom>
        </p:spPr>
      </p:pic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BCC39CF7-4581-56BA-5B0E-AE575852D8B2}"/>
              </a:ext>
            </a:extLst>
          </p:cNvPr>
          <p:cNvSpPr/>
          <p:nvPr/>
        </p:nvSpPr>
        <p:spPr>
          <a:xfrm>
            <a:off x="1952749" y="120653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5B59FAAC-A424-C888-E90B-64175368E892}"/>
              </a:ext>
            </a:extLst>
          </p:cNvPr>
          <p:cNvSpPr/>
          <p:nvPr/>
        </p:nvSpPr>
        <p:spPr>
          <a:xfrm>
            <a:off x="1952749" y="5453628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49558-2A53-6F83-CDB9-5B96B7781FE4}"/>
              </a:ext>
            </a:extLst>
          </p:cNvPr>
          <p:cNvSpPr txBox="1"/>
          <p:nvPr/>
        </p:nvSpPr>
        <p:spPr>
          <a:xfrm>
            <a:off x="1560041" y="2871057"/>
            <a:ext cx="8112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Influenza </a:t>
            </a:r>
          </a:p>
          <a:p>
            <a:r>
              <a:rPr lang="en-US" sz="4400" b="1" dirty="0"/>
              <a:t>Vaccine </a:t>
            </a:r>
          </a:p>
          <a:p>
            <a:r>
              <a:rPr lang="en-US" sz="4400" b="1" dirty="0"/>
              <a:t>Available</a:t>
            </a:r>
            <a:br>
              <a:rPr lang="en-US" sz="4400" b="1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479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D7BE-3FA8-4D9A-B908-0B3D938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4049" y="13034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EBOLA VIRUS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9F616-C6EC-1A1F-06F5-437A6CD42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6908" y="0"/>
            <a:ext cx="696509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EF7431-219C-E97E-92F3-113ACB519421}"/>
              </a:ext>
            </a:extLst>
          </p:cNvPr>
          <p:cNvSpPr txBox="1"/>
          <p:nvPr/>
        </p:nvSpPr>
        <p:spPr>
          <a:xfrm>
            <a:off x="0" y="2289771"/>
            <a:ext cx="74140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Ebola is a severe and often deadly disease caused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by a virus. Symptoms include fever, diarrhea,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vomiting, bleeding, and often, death.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000000"/>
              </a:solidFill>
              <a:effectLst/>
              <a:latin typeface="Neue Helvetica eText W01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Ebola can occur in humans and other primates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(gorillas, monkeys, and chimpanzees).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000000"/>
              </a:solidFill>
              <a:effectLst/>
              <a:latin typeface="Neue Helvetica eText W01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The Ebola outbreak in West Africa that began in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March 2014 was the largest hemorrhagic viral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epidemic in history. Almost 40% of the people 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who developed Ebola in this outbreak died.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7B374-C019-F2ED-792A-9A09C22170CC}"/>
              </a:ext>
            </a:extLst>
          </p:cNvPr>
          <p:cNvSpPr txBox="1"/>
          <p:nvPr/>
        </p:nvSpPr>
        <p:spPr>
          <a:xfrm>
            <a:off x="0" y="5429092"/>
            <a:ext cx="741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The virus poses a very low risk to people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00000"/>
                </a:solidFill>
                <a:effectLst/>
                <a:latin typeface="Neue Helvetica eText W01"/>
              </a:rPr>
              <a:t>in the United States.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017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C77A-CCCA-47E6-82BE-03972137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07044" y="982963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</a:t>
            </a:r>
            <a:r>
              <a:rPr lang="en-US" b="1" dirty="0">
                <a:latin typeface="Arial Black" panose="020B0A04020102020204" pitchFamily="34" charset="0"/>
              </a:rPr>
              <a:t>EBOLA VIRUS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1D1F2B-DB43-50BA-E522-4E85C323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57" y="0"/>
            <a:ext cx="804013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9D1B5-0C1A-BE60-D3E2-47F453FD53A0}"/>
              </a:ext>
            </a:extLst>
          </p:cNvPr>
          <p:cNvSpPr txBox="1"/>
          <p:nvPr/>
        </p:nvSpPr>
        <p:spPr>
          <a:xfrm>
            <a:off x="1952749" y="2652861"/>
            <a:ext cx="77167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Ebola </a:t>
            </a:r>
          </a:p>
          <a:p>
            <a:r>
              <a:rPr lang="en-US" sz="4400" b="1" dirty="0"/>
              <a:t>Vaccine </a:t>
            </a:r>
          </a:p>
          <a:p>
            <a:r>
              <a:rPr lang="en-US" sz="4400" b="1" dirty="0"/>
              <a:t>Available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850C2F65-4EE2-0350-A0F4-21D7DD86F3A3}"/>
              </a:ext>
            </a:extLst>
          </p:cNvPr>
          <p:cNvSpPr/>
          <p:nvPr/>
        </p:nvSpPr>
        <p:spPr>
          <a:xfrm>
            <a:off x="1952749" y="120653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36E72BAA-8492-8665-640A-E052C4354060}"/>
              </a:ext>
            </a:extLst>
          </p:cNvPr>
          <p:cNvSpPr/>
          <p:nvPr/>
        </p:nvSpPr>
        <p:spPr>
          <a:xfrm>
            <a:off x="1952749" y="5453628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</p:spTree>
    <p:extLst>
      <p:ext uri="{BB962C8B-B14F-4D97-AF65-F5344CB8AC3E}">
        <p14:creationId xmlns:p14="http://schemas.microsoft.com/office/powerpoint/2010/main" val="176309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D7BE-3FA8-4D9A-B908-0B3D938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8189" y="27862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NORO VIRUS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9BBA2-AE93-9C3B-AAA4-480F0718B757}"/>
              </a:ext>
            </a:extLst>
          </p:cNvPr>
          <p:cNvSpPr txBox="1"/>
          <p:nvPr/>
        </p:nvSpPr>
        <p:spPr>
          <a:xfrm>
            <a:off x="158579" y="2654229"/>
            <a:ext cx="7648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Norovirus is </a:t>
            </a:r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a very contagious virus that causes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vomiting and diarrhea</a:t>
            </a: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. Anyone can get infected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and sick with norovirus.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Norovirus is sometimes called the “stomach flu”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 or “stomach bug”. However, norovirus illness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is not related to the flu, which is caused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by influenza virus.</a:t>
            </a:r>
            <a:endParaRPr lang="en-PK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b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1F0721-AAFD-3821-F7AD-87EDFED4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10" y="0"/>
            <a:ext cx="705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5566-94BF-41D6-BCD8-F3CCC2F3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8633" y="12283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NORO VIRUS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DD26A-DE80-0DC1-266C-45021A06A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49" y="0"/>
            <a:ext cx="6890951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908AA4-6E00-B51F-F5F7-CA2B32D85546}"/>
              </a:ext>
            </a:extLst>
          </p:cNvPr>
          <p:cNvSpPr txBox="1"/>
          <p:nvPr/>
        </p:nvSpPr>
        <p:spPr>
          <a:xfrm>
            <a:off x="1547684" y="2828836"/>
            <a:ext cx="68271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Noro  </a:t>
            </a:r>
          </a:p>
          <a:p>
            <a:r>
              <a:rPr lang="en-US" sz="4400" b="1" dirty="0"/>
              <a:t>Vaccine </a:t>
            </a:r>
          </a:p>
          <a:p>
            <a:r>
              <a:rPr lang="en-US" sz="4400" b="1" dirty="0"/>
              <a:t>Available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74D9B001-392F-38F5-734F-6BF45D78F926}"/>
              </a:ext>
            </a:extLst>
          </p:cNvPr>
          <p:cNvSpPr/>
          <p:nvPr/>
        </p:nvSpPr>
        <p:spPr>
          <a:xfrm>
            <a:off x="1611819" y="142929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DF1020AD-2F9A-35AD-8A5B-0AAD1A5BCEF7}"/>
              </a:ext>
            </a:extLst>
          </p:cNvPr>
          <p:cNvSpPr/>
          <p:nvPr/>
        </p:nvSpPr>
        <p:spPr>
          <a:xfrm>
            <a:off x="1611819" y="5387644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 Now</a:t>
            </a:r>
          </a:p>
        </p:txBody>
      </p:sp>
    </p:spTree>
    <p:extLst>
      <p:ext uri="{BB962C8B-B14F-4D97-AF65-F5344CB8AC3E}">
        <p14:creationId xmlns:p14="http://schemas.microsoft.com/office/powerpoint/2010/main" val="425811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4748</TotalTime>
  <Words>586</Words>
  <Application>Microsoft Office PowerPoint</Application>
  <PresentationFormat>Widescreen</PresentationFormat>
  <Paragraphs>102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Agency FB</vt:lpstr>
      <vt:lpstr>Algerian</vt:lpstr>
      <vt:lpstr>Arial</vt:lpstr>
      <vt:lpstr>Arial</vt:lpstr>
      <vt:lpstr>Arial Black</vt:lpstr>
      <vt:lpstr>Calibri</vt:lpstr>
      <vt:lpstr>Calibri Light</vt:lpstr>
      <vt:lpstr>Google Sans</vt:lpstr>
      <vt:lpstr>Neue Helvetica eText W01</vt:lpstr>
      <vt:lpstr>Noto Sans</vt:lpstr>
      <vt:lpstr>Open Sans</vt:lpstr>
      <vt:lpstr>Söhne</vt:lpstr>
      <vt:lpstr>Wingdings</vt:lpstr>
      <vt:lpstr>Office Theme</vt:lpstr>
      <vt:lpstr>WELLCOME TO   VACCINE BOOKING SYSTEM    VAX HEAVEN.COM</vt:lpstr>
      <vt:lpstr>      </vt:lpstr>
      <vt:lpstr>   COVID-19  Covid-19 Vaccine Available </vt:lpstr>
      <vt:lpstr>  INFLUENZA VIRUS  </vt:lpstr>
      <vt:lpstr>INFLUENZA  VACCINE</vt:lpstr>
      <vt:lpstr>EBOLA VIRUS</vt:lpstr>
      <vt:lpstr>                          EBOLA VIRUS</vt:lpstr>
      <vt:lpstr>NORO VIRUS</vt:lpstr>
      <vt:lpstr>NORO VIRUS</vt:lpstr>
      <vt:lpstr>MARBURG VIRUS</vt:lpstr>
      <vt:lpstr>MARBURG VIRUS</vt:lpstr>
      <vt:lpstr>VARICELLA-ZOSTER             VIRUS</vt:lpstr>
      <vt:lpstr>VARICELLA ZOSTER VIRUS</vt:lpstr>
      <vt:lpstr>CDC recommendations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Gilbert, Lisa M</dc:creator>
  <cp:lastModifiedBy>ali</cp:lastModifiedBy>
  <cp:revision>208</cp:revision>
  <dcterms:created xsi:type="dcterms:W3CDTF">2020-03-03T16:31:55Z</dcterms:created>
  <dcterms:modified xsi:type="dcterms:W3CDTF">2023-09-02T20:16:15Z</dcterms:modified>
</cp:coreProperties>
</file>